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949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010210"/>
            <a:ext cx="7667244" cy="60512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3224773"/>
            <a:ext cx="7667244" cy="60512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113584"/>
            <a:ext cx="7667244" cy="20574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7236911" y="3051692"/>
            <a:ext cx="810678" cy="810677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074167"/>
            <a:ext cx="7475220" cy="2276856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3291840"/>
            <a:ext cx="5918454" cy="802386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1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550" y="3217001"/>
            <a:ext cx="895401" cy="480060"/>
          </a:xfrm>
        </p:spPr>
        <p:txBody>
          <a:bodyPr/>
          <a:lstStyle>
            <a:lvl1pPr>
              <a:defRPr sz="21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4490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2051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688492"/>
            <a:ext cx="9144000" cy="145500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918972"/>
            <a:ext cx="6960870" cy="264033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1" y="3765042"/>
            <a:ext cx="6789420" cy="800100"/>
          </a:xfrm>
        </p:spPr>
        <p:txBody>
          <a:bodyPr anchor="t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4704588"/>
            <a:ext cx="1983232" cy="273844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031" y="4704588"/>
            <a:ext cx="4745736" cy="273844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73049" y="1744386"/>
            <a:ext cx="810678" cy="810677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76" y="1879600"/>
            <a:ext cx="891224" cy="540249"/>
          </a:xfrm>
        </p:spPr>
        <p:txBody>
          <a:bodyPr/>
          <a:lstStyle>
            <a:lvl1pPr>
              <a:defRPr sz="21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4707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1645920"/>
            <a:ext cx="3566160" cy="298323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1645920"/>
            <a:ext cx="3566160" cy="298323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9608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36192"/>
            <a:ext cx="3566160" cy="48006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57400"/>
            <a:ext cx="3566160" cy="24688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1536192"/>
            <a:ext cx="3566160" cy="48006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057400"/>
            <a:ext cx="3566160" cy="24688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55867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25663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09071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51434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514350"/>
            <a:ext cx="2400300" cy="130302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4350"/>
            <a:ext cx="5033772" cy="376504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1817370"/>
            <a:ext cx="2400300" cy="24688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1294" y="4672261"/>
            <a:ext cx="342900" cy="3429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67196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51434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514350"/>
            <a:ext cx="2400300" cy="130302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1817370"/>
            <a:ext cx="2400300" cy="24688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7/21/2022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551294" y="4672261"/>
            <a:ext cx="342900" cy="3429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5455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545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00050"/>
            <a:ext cx="1914525" cy="4229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400050"/>
            <a:ext cx="5629275" cy="4229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61573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386" y="363474"/>
            <a:ext cx="7543800" cy="1207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91056"/>
            <a:ext cx="7543800" cy="303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18" y="4704588"/>
            <a:ext cx="245516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102" y="4704588"/>
            <a:ext cx="474573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8551294" y="4672261"/>
            <a:ext cx="342900" cy="3429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4704588"/>
            <a:ext cx="4800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3197AC-C4D4-4511-3A3B-1AB3A418E6F5}"/>
              </a:ext>
            </a:extLst>
          </p:cNvPr>
          <p:cNvSpPr txBox="1"/>
          <p:nvPr/>
        </p:nvSpPr>
        <p:spPr>
          <a:xfrm>
            <a:off x="968643" y="836907"/>
            <a:ext cx="59126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solidFill>
                  <a:srgbClr val="C00000"/>
                </a:solidFill>
              </a:rPr>
              <a:t>SOCIAL MOVEMNET</a:t>
            </a:r>
          </a:p>
        </p:txBody>
      </p:sp>
    </p:spTree>
    <p:extLst>
      <p:ext uri="{BB962C8B-B14F-4D97-AF65-F5344CB8AC3E}">
        <p14:creationId xmlns:p14="http://schemas.microsoft.com/office/powerpoint/2010/main" val="159027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53043-2B27-81CD-E873-BFEC94082088}"/>
              </a:ext>
            </a:extLst>
          </p:cNvPr>
          <p:cNvSpPr txBox="1"/>
          <p:nvPr/>
        </p:nvSpPr>
        <p:spPr>
          <a:xfrm>
            <a:off x="2053526" y="829159"/>
            <a:ext cx="4773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>
                <a:solidFill>
                  <a:srgbClr val="C0000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88806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</TotalTime>
  <Words>14</Words>
  <Application>Microsoft Office PowerPoint</Application>
  <PresentationFormat>On-screen Show (16:9)</PresentationFormat>
  <Paragraphs>12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Rockwell</vt:lpstr>
      <vt:lpstr>Rockwell Condensed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2</cp:revision>
  <dcterms:created xsi:type="dcterms:W3CDTF">2022-07-17T19:11:07Z</dcterms:created>
  <dcterms:modified xsi:type="dcterms:W3CDTF">2022-07-21T15:18:39Z</dcterms:modified>
</cp:coreProperties>
</file>